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726AA"/>
    <a:srgbClr val="DF11B3"/>
    <a:srgbClr val="149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2" indent="0" algn="ctr">
              <a:buNone/>
              <a:defRPr sz="2000"/>
            </a:lvl2pPr>
            <a:lvl3pPr marL="914342" indent="0" algn="ctr">
              <a:buNone/>
              <a:defRPr sz="1800"/>
            </a:lvl3pPr>
            <a:lvl4pPr marL="1371514" indent="0" algn="ctr">
              <a:buNone/>
              <a:defRPr sz="1600"/>
            </a:lvl4pPr>
            <a:lvl5pPr marL="1828686" indent="0" algn="ctr">
              <a:buNone/>
              <a:defRPr sz="1600"/>
            </a:lvl5pPr>
            <a:lvl6pPr marL="2285857" indent="0" algn="ctr">
              <a:buNone/>
              <a:defRPr sz="1600"/>
            </a:lvl6pPr>
            <a:lvl7pPr marL="2743028" indent="0" algn="ctr">
              <a:buNone/>
              <a:defRPr sz="1600"/>
            </a:lvl7pPr>
            <a:lvl8pPr marL="3200199" indent="0" algn="ctr">
              <a:buNone/>
              <a:defRPr sz="1600"/>
            </a:lvl8pPr>
            <a:lvl9pPr marL="3657371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6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21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2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0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15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85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2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4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7" indent="0">
              <a:buNone/>
              <a:defRPr sz="1600" b="1"/>
            </a:lvl6pPr>
            <a:lvl7pPr marL="2743028" indent="0">
              <a:buNone/>
              <a:defRPr sz="1600" b="1"/>
            </a:lvl7pPr>
            <a:lvl8pPr marL="3200199" indent="0">
              <a:buNone/>
              <a:defRPr sz="1600" b="1"/>
            </a:lvl8pPr>
            <a:lvl9pPr marL="3657371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2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4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7" indent="0">
              <a:buNone/>
              <a:defRPr sz="1600" b="1"/>
            </a:lvl6pPr>
            <a:lvl7pPr marL="2743028" indent="0">
              <a:buNone/>
              <a:defRPr sz="1600" b="1"/>
            </a:lvl7pPr>
            <a:lvl8pPr marL="3200199" indent="0">
              <a:buNone/>
              <a:defRPr sz="1600" b="1"/>
            </a:lvl8pPr>
            <a:lvl9pPr marL="3657371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5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6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3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2" indent="0">
              <a:buNone/>
              <a:defRPr sz="1400"/>
            </a:lvl2pPr>
            <a:lvl3pPr marL="914342" indent="0">
              <a:buNone/>
              <a:defRPr sz="1200"/>
            </a:lvl3pPr>
            <a:lvl4pPr marL="1371514" indent="0">
              <a:buNone/>
              <a:defRPr sz="1000"/>
            </a:lvl4pPr>
            <a:lvl5pPr marL="1828686" indent="0">
              <a:buNone/>
              <a:defRPr sz="1000"/>
            </a:lvl5pPr>
            <a:lvl6pPr marL="2285857" indent="0">
              <a:buNone/>
              <a:defRPr sz="1000"/>
            </a:lvl6pPr>
            <a:lvl7pPr marL="2743028" indent="0">
              <a:buNone/>
              <a:defRPr sz="1000"/>
            </a:lvl7pPr>
            <a:lvl8pPr marL="3200199" indent="0">
              <a:buNone/>
              <a:defRPr sz="1000"/>
            </a:lvl8pPr>
            <a:lvl9pPr marL="3657371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5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2" indent="0">
              <a:buNone/>
              <a:defRPr sz="2800"/>
            </a:lvl2pPr>
            <a:lvl3pPr marL="914342" indent="0">
              <a:buNone/>
              <a:defRPr sz="2400"/>
            </a:lvl3pPr>
            <a:lvl4pPr marL="1371514" indent="0">
              <a:buNone/>
              <a:defRPr sz="2000"/>
            </a:lvl4pPr>
            <a:lvl5pPr marL="1828686" indent="0">
              <a:buNone/>
              <a:defRPr sz="2000"/>
            </a:lvl5pPr>
            <a:lvl6pPr marL="2285857" indent="0">
              <a:buNone/>
              <a:defRPr sz="2000"/>
            </a:lvl6pPr>
            <a:lvl7pPr marL="2743028" indent="0">
              <a:buNone/>
              <a:defRPr sz="2000"/>
            </a:lvl7pPr>
            <a:lvl8pPr marL="3200199" indent="0">
              <a:buNone/>
              <a:defRPr sz="2000"/>
            </a:lvl8pPr>
            <a:lvl9pPr marL="3657371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2" indent="0">
              <a:buNone/>
              <a:defRPr sz="1400"/>
            </a:lvl2pPr>
            <a:lvl3pPr marL="914342" indent="0">
              <a:buNone/>
              <a:defRPr sz="1200"/>
            </a:lvl3pPr>
            <a:lvl4pPr marL="1371514" indent="0">
              <a:buNone/>
              <a:defRPr sz="1000"/>
            </a:lvl4pPr>
            <a:lvl5pPr marL="1828686" indent="0">
              <a:buNone/>
              <a:defRPr sz="1000"/>
            </a:lvl5pPr>
            <a:lvl6pPr marL="2285857" indent="0">
              <a:buNone/>
              <a:defRPr sz="1000"/>
            </a:lvl6pPr>
            <a:lvl7pPr marL="2743028" indent="0">
              <a:buNone/>
              <a:defRPr sz="1000"/>
            </a:lvl7pPr>
            <a:lvl8pPr marL="3200199" indent="0">
              <a:buNone/>
              <a:defRPr sz="1000"/>
            </a:lvl8pPr>
            <a:lvl9pPr marL="3657371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6" indent="-228586" algn="l" defTabSz="91434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7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8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0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71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3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3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5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6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7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 110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16" y="2128055"/>
            <a:ext cx="1155600" cy="871200"/>
          </a:xfrm>
          <a:prstGeom prst="rect">
            <a:avLst/>
          </a:prstGeom>
        </p:spPr>
      </p:pic>
      <p:pic>
        <p:nvPicPr>
          <p:cNvPr id="112" name="图片 11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43" y="2128055"/>
            <a:ext cx="1155600" cy="871200"/>
          </a:xfrm>
          <a:prstGeom prst="rect">
            <a:avLst/>
          </a:prstGeom>
        </p:spPr>
      </p:pic>
      <p:pic>
        <p:nvPicPr>
          <p:cNvPr id="113" name="图片 11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19" y="2128055"/>
            <a:ext cx="1155600" cy="871200"/>
          </a:xfrm>
          <a:prstGeom prst="rect">
            <a:avLst/>
          </a:prstGeom>
        </p:spPr>
      </p:pic>
      <p:pic>
        <p:nvPicPr>
          <p:cNvPr id="114" name="图片 11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51871" y="2128055"/>
            <a:ext cx="1155600" cy="871200"/>
          </a:xfrm>
          <a:prstGeom prst="rect">
            <a:avLst/>
          </a:prstGeom>
        </p:spPr>
      </p:pic>
      <p:pic>
        <p:nvPicPr>
          <p:cNvPr id="115" name="图片 114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832845" y="2128055"/>
            <a:ext cx="1155600" cy="871200"/>
          </a:xfrm>
          <a:prstGeom prst="rect">
            <a:avLst/>
          </a:prstGeom>
        </p:spPr>
      </p:pic>
      <p:pic>
        <p:nvPicPr>
          <p:cNvPr id="116" name="图片 115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470895" y="2128055"/>
            <a:ext cx="1155600" cy="871200"/>
          </a:xfrm>
          <a:prstGeom prst="rect">
            <a:avLst/>
          </a:prstGeom>
        </p:spPr>
      </p:pic>
      <p:pic>
        <p:nvPicPr>
          <p:cNvPr id="117" name="图片 116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746991" y="2128055"/>
            <a:ext cx="1155600" cy="871200"/>
          </a:xfrm>
          <a:prstGeom prst="rect">
            <a:avLst/>
          </a:prstGeom>
        </p:spPr>
      </p:pic>
      <p:pic>
        <p:nvPicPr>
          <p:cNvPr id="118" name="图片 117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66016" y="3023567"/>
            <a:ext cx="1155600" cy="871200"/>
          </a:xfrm>
          <a:prstGeom prst="rect">
            <a:avLst/>
          </a:prstGeom>
        </p:spPr>
      </p:pic>
      <p:pic>
        <p:nvPicPr>
          <p:cNvPr id="119" name="图片 118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991" y="3023567"/>
            <a:ext cx="1155600" cy="871200"/>
          </a:xfrm>
          <a:prstGeom prst="rect">
            <a:avLst/>
          </a:prstGeom>
        </p:spPr>
      </p:pic>
      <p:pic>
        <p:nvPicPr>
          <p:cNvPr id="120" name="图片 119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927967" y="3023567"/>
            <a:ext cx="1155600" cy="871200"/>
          </a:xfrm>
          <a:prstGeom prst="rect">
            <a:avLst/>
          </a:prstGeom>
        </p:spPr>
      </p:pic>
      <p:pic>
        <p:nvPicPr>
          <p:cNvPr id="124" name="图片 123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927967" y="2128055"/>
            <a:ext cx="1155600" cy="871200"/>
          </a:xfrm>
          <a:prstGeom prst="rect">
            <a:avLst/>
          </a:prstGeom>
        </p:spPr>
      </p:pic>
      <p:pic>
        <p:nvPicPr>
          <p:cNvPr id="125" name="图片 124"/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832845" y="3023567"/>
            <a:ext cx="1155600" cy="871200"/>
          </a:xfrm>
          <a:prstGeom prst="rect">
            <a:avLst/>
          </a:prstGeom>
        </p:spPr>
      </p:pic>
      <p:pic>
        <p:nvPicPr>
          <p:cNvPr id="126" name="图片 125"/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8651871" y="3023567"/>
            <a:ext cx="1155600" cy="871200"/>
          </a:xfrm>
          <a:prstGeom prst="rect">
            <a:avLst/>
          </a:prstGeom>
        </p:spPr>
      </p:pic>
      <p:pic>
        <p:nvPicPr>
          <p:cNvPr id="127" name="图片 126"/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108943" y="3023567"/>
            <a:ext cx="1155600" cy="871200"/>
          </a:xfrm>
          <a:prstGeom prst="rect">
            <a:avLst/>
          </a:prstGeom>
        </p:spPr>
      </p:pic>
      <p:pic>
        <p:nvPicPr>
          <p:cNvPr id="128" name="图片 127"/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6289919" y="3023567"/>
            <a:ext cx="1155600" cy="871200"/>
          </a:xfrm>
          <a:prstGeom prst="rect">
            <a:avLst/>
          </a:prstGeom>
        </p:spPr>
      </p:pic>
      <p:pic>
        <p:nvPicPr>
          <p:cNvPr id="129" name="图片 128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7470895" y="3023567"/>
            <a:ext cx="1155600" cy="871200"/>
          </a:xfrm>
          <a:prstGeom prst="rect">
            <a:avLst/>
          </a:prstGeom>
        </p:spPr>
      </p:pic>
      <p:pic>
        <p:nvPicPr>
          <p:cNvPr id="131" name="图片 130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566016" y="3916165"/>
            <a:ext cx="1155600" cy="871200"/>
          </a:xfrm>
          <a:prstGeom prst="rect">
            <a:avLst/>
          </a:prstGeom>
        </p:spPr>
      </p:pic>
      <p:pic>
        <p:nvPicPr>
          <p:cNvPr id="132" name="图片 131"/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3927967" y="3916165"/>
            <a:ext cx="1155600" cy="871200"/>
          </a:xfrm>
          <a:prstGeom prst="rect">
            <a:avLst/>
          </a:prstGeom>
        </p:spPr>
      </p:pic>
      <p:pic>
        <p:nvPicPr>
          <p:cNvPr id="133" name="图片 132"/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2746991" y="3916165"/>
            <a:ext cx="1155600" cy="871200"/>
          </a:xfrm>
          <a:prstGeom prst="rect">
            <a:avLst/>
          </a:prstGeom>
        </p:spPr>
      </p:pic>
      <p:pic>
        <p:nvPicPr>
          <p:cNvPr id="134" name="图片 133"/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651871" y="3916165"/>
            <a:ext cx="1155600" cy="871200"/>
          </a:xfrm>
          <a:prstGeom prst="rect">
            <a:avLst/>
          </a:prstGeom>
        </p:spPr>
      </p:pic>
      <p:pic>
        <p:nvPicPr>
          <p:cNvPr id="135" name="图片 134"/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5108943" y="3916165"/>
            <a:ext cx="1155600" cy="871200"/>
          </a:xfrm>
          <a:prstGeom prst="rect">
            <a:avLst/>
          </a:prstGeom>
        </p:spPr>
      </p:pic>
      <p:pic>
        <p:nvPicPr>
          <p:cNvPr id="136" name="图片 135"/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6289919" y="3916165"/>
            <a:ext cx="1155600" cy="871200"/>
          </a:xfrm>
          <a:prstGeom prst="rect">
            <a:avLst/>
          </a:prstGeom>
        </p:spPr>
      </p:pic>
      <p:pic>
        <p:nvPicPr>
          <p:cNvPr id="137" name="图片 136"/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7470895" y="3916165"/>
            <a:ext cx="1155600" cy="871200"/>
          </a:xfrm>
          <a:prstGeom prst="rect">
            <a:avLst/>
          </a:prstGeom>
        </p:spPr>
      </p:pic>
      <p:pic>
        <p:nvPicPr>
          <p:cNvPr id="138" name="图片 137"/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9832845" y="3916165"/>
            <a:ext cx="1155600" cy="871200"/>
          </a:xfrm>
          <a:prstGeom prst="rect">
            <a:avLst/>
          </a:prstGeom>
        </p:spPr>
      </p:pic>
      <p:pic>
        <p:nvPicPr>
          <p:cNvPr id="139" name="图片 138"/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385041" y="2128055"/>
            <a:ext cx="1155600" cy="871200"/>
          </a:xfrm>
          <a:prstGeom prst="rect">
            <a:avLst/>
          </a:prstGeom>
        </p:spPr>
      </p:pic>
      <p:pic>
        <p:nvPicPr>
          <p:cNvPr id="140" name="图片 139"/>
          <p:cNvPicPr preferRelativeResize="0"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385041" y="3023567"/>
            <a:ext cx="1155600" cy="871200"/>
          </a:xfrm>
          <a:prstGeom prst="rect">
            <a:avLst/>
          </a:prstGeom>
        </p:spPr>
      </p:pic>
      <p:pic>
        <p:nvPicPr>
          <p:cNvPr id="141" name="图片 140"/>
          <p:cNvPicPr preferRelativeResize="0"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385041" y="3916165"/>
            <a:ext cx="1155600" cy="871200"/>
          </a:xfrm>
          <a:prstGeom prst="rect">
            <a:avLst/>
          </a:prstGeom>
        </p:spPr>
      </p:pic>
      <p:sp>
        <p:nvSpPr>
          <p:cNvPr id="169" name="文本框 168"/>
          <p:cNvSpPr txBox="1">
            <a:spLocks/>
          </p:cNvSpPr>
          <p:nvPr/>
        </p:nvSpPr>
        <p:spPr>
          <a:xfrm>
            <a:off x="385041" y="4740495"/>
            <a:ext cx="10501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0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(a)  </a:t>
            </a:r>
            <a:r>
              <a:rPr lang="en-US" altLang="zh-CN" sz="12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NoFireFrm        (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b) Test4Frm             (c) Truth               (d)   Rule          </a:t>
            </a:r>
            <a:r>
              <a:rPr lang="en-US" altLang="zh-CN" sz="12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(e)   Vote               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(f)  CP-MDA     </a:t>
            </a:r>
            <a:r>
              <a:rPr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(g)   SP-UDA         (h) S-MDA             (i) ST-MDA</a:t>
            </a:r>
            <a:endParaRPr lang="zh-CN" altLang="en-US" sz="12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820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53295</TotalTime>
  <Words>36</Words>
  <Application>Microsoft Office PowerPoint</Application>
  <PresentationFormat>宽屏</PresentationFormat>
  <Paragraphs>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等线 Light</vt:lpstr>
      <vt:lpstr>Arial</vt:lpstr>
      <vt:lpstr>Calibri</vt:lpstr>
      <vt:lpstr>Calibri Light</vt:lpstr>
      <vt:lpstr>Times New Roman</vt:lpstr>
      <vt:lpstr>1_Office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YXB</dc:creator>
  <cp:lastModifiedBy>xbyang</cp:lastModifiedBy>
  <cp:revision>176</cp:revision>
  <dcterms:created xsi:type="dcterms:W3CDTF">2021-09-02T00:15:49Z</dcterms:created>
  <dcterms:modified xsi:type="dcterms:W3CDTF">2021-10-24T09:14:00Z</dcterms:modified>
</cp:coreProperties>
</file>